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0595" y="3061970"/>
            <a:ext cx="52101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1628775"/>
            <a:ext cx="8651875" cy="507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496185" y="6092825"/>
            <a:ext cx="251206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" b="23901"/>
          <a:stretch>
            <a:fillRect/>
          </a:stretch>
        </p:blipFill>
        <p:spPr>
          <a:xfrm>
            <a:off x="1775460" y="692785"/>
            <a:ext cx="8581390" cy="97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940" y="4220845"/>
            <a:ext cx="3350895" cy="17633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96000" y="4220845"/>
            <a:ext cx="3350895" cy="1763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92785"/>
            <a:ext cx="9157335" cy="319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4" r="21555"/>
          <a:stretch>
            <a:fillRect/>
          </a:stretch>
        </p:blipFill>
        <p:spPr>
          <a:xfrm>
            <a:off x="3215640" y="3501390"/>
            <a:ext cx="6518910" cy="324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7"/>
          <a:stretch>
            <a:fillRect/>
          </a:stretch>
        </p:blipFill>
        <p:spPr>
          <a:xfrm>
            <a:off x="1200150" y="3356610"/>
            <a:ext cx="9144725" cy="335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7825" y="5358130"/>
            <a:ext cx="198945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61840" y="5358130"/>
            <a:ext cx="1989455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2715" y="5358130"/>
            <a:ext cx="133350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4" r="21555" b="3662"/>
          <a:stretch>
            <a:fillRect/>
          </a:stretch>
        </p:blipFill>
        <p:spPr>
          <a:xfrm>
            <a:off x="2352040" y="476250"/>
            <a:ext cx="618172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8" r="38658"/>
          <a:stretch>
            <a:fillRect/>
          </a:stretch>
        </p:blipFill>
        <p:spPr>
          <a:xfrm>
            <a:off x="2927985" y="3500755"/>
            <a:ext cx="6624955" cy="307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623133" y="5229785"/>
            <a:ext cx="580952" cy="53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147695" y="4639310"/>
            <a:ext cx="2309495" cy="1750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4" r="21555" b="3662"/>
          <a:stretch>
            <a:fillRect/>
          </a:stretch>
        </p:blipFill>
        <p:spPr>
          <a:xfrm>
            <a:off x="2712085" y="476250"/>
            <a:ext cx="6181725" cy="295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5"/>
          <a:stretch>
            <a:fillRect/>
          </a:stretch>
        </p:blipFill>
        <p:spPr>
          <a:xfrm>
            <a:off x="720090" y="1053015"/>
            <a:ext cx="10800080" cy="539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5714" y="3450561"/>
            <a:ext cx="428571" cy="37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9523" y="5538683"/>
            <a:ext cx="504761" cy="5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060" y="900245"/>
            <a:ext cx="10046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69294" y="2034521"/>
            <a:ext cx="469545" cy="478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0169" y="4063814"/>
            <a:ext cx="398671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69294" y="6013352"/>
            <a:ext cx="469545" cy="46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295"/>
            <a:ext cx="8413115" cy="158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2420620"/>
            <a:ext cx="9077960" cy="408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115" y="2493010"/>
            <a:ext cx="7239635" cy="313817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991995" y="5805170"/>
            <a:ext cx="294576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990" y="5213985"/>
            <a:ext cx="90106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32350" y="5223510"/>
            <a:ext cx="92392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47635" y="5223510"/>
            <a:ext cx="91249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828490"/>
            <a:ext cx="10200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5006" y="4050489"/>
            <a:ext cx="2941474" cy="3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61820" y="5031740"/>
            <a:ext cx="4777740" cy="150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2023-12-14T06:47:22Z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